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3" r:id="rId2"/>
    <p:sldId id="356" r:id="rId3"/>
    <p:sldId id="359" r:id="rId4"/>
    <p:sldId id="360" r:id="rId5"/>
    <p:sldId id="3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75268" autoAdjust="0"/>
  </p:normalViewPr>
  <p:slideViewPr>
    <p:cSldViewPr snapToGrid="0" snapToObjects="1">
      <p:cViewPr varScale="1">
        <p:scale>
          <a:sx n="70" d="100"/>
          <a:sy n="70" d="100"/>
        </p:scale>
        <p:origin x="23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5C60-8DBC-1944-B225-FF97DB4B462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E5B6-CA5F-8E47-A545-EF374E8FF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A898-2034-024E-950D-9AA76EC4833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D49F5-6AEB-5745-8C97-4FF947D6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7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41977-9F19-4ECD-BE57-F955FC41A8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7237" cy="3427413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4025"/>
            <a:ext cx="5488264" cy="4111365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Virus-c.tif, microbes-1-c.tif, CAAFODG1-c.tif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2D12-8154-7841-AAB6-D3D887394CC5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6FC-F087-464F-96B1-C18512002112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4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6D31-FEFE-044F-99DF-00757E57A963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74C-3CDB-8B46-9260-BD0D65713AA4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6B1-D348-3C4F-902B-3DA036C463E4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B994-2284-E443-B266-227C01618499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B538-E493-BC40-BE9F-C8FC0DEA9F33}" type="datetime1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199-EB6A-954C-95A2-B1520A6ACFFE}" type="datetime1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F643-1E33-F547-8A76-5F6B00364C0E}" type="datetime1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094F-013A-9142-A0D3-82C5293034D5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1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FFE-31FA-FC4C-A7F9-B08BC3A581BC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2AA1-27E3-B649-9654-F90E914AED3D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2015 CMORE Agouron Repeta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6F33-948F-EC49-80FC-9D1DC1CD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5715000"/>
          </a:xfrm>
          <a:prstGeom prst="rect">
            <a:avLst/>
          </a:prstGeom>
          <a:solidFill>
            <a:srgbClr val="FFFFE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35300" y="884238"/>
            <a:ext cx="2955925" cy="1143000"/>
          </a:xfr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/>
              <a:t>THE SEA</a:t>
            </a:r>
            <a:br>
              <a:rPr lang="en-US" sz="3600" b="1"/>
            </a:br>
            <a:r>
              <a:rPr lang="en-US" sz="3600" b="1"/>
              <a:t>MICROBES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581400"/>
            <a:ext cx="1828800" cy="1828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50000"/>
            </a:pPr>
            <a:r>
              <a:rPr lang="en-US"/>
              <a:t>viruses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3276600"/>
            <a:ext cx="1676400" cy="1828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50000"/>
            </a:pPr>
            <a:r>
              <a:rPr lang="en-US"/>
              <a:t>bacteria</a:t>
            </a:r>
          </a:p>
          <a:p>
            <a:pPr eaLnBrk="1" hangingPunct="1">
              <a:buClr>
                <a:srgbClr val="FF0000"/>
              </a:buClr>
              <a:buSzPct val="150000"/>
            </a:pPr>
            <a:r>
              <a:rPr lang="en-US"/>
              <a:t>archaea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96000" y="27432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sz="2800">
                <a:latin typeface="Times New Roman" pitchFamily="18" charset="0"/>
              </a:rPr>
              <a:t>algae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sz="2800">
                <a:latin typeface="Times New Roman" pitchFamily="18" charset="0"/>
              </a:rPr>
              <a:t>protozoa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sz="2800">
                <a:latin typeface="Times New Roman" pitchFamily="18" charset="0"/>
              </a:rPr>
              <a:t>micro-metazoa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93763" y="3124200"/>
            <a:ext cx="1544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Acellular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352800" y="2819400"/>
            <a:ext cx="244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Prokaryotes (?)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103938" y="2286000"/>
            <a:ext cx="184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Eukaryotes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041400" y="57150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&lt;0.2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m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652838" y="5715000"/>
            <a:ext cx="152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0.2 – 2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m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472238" y="5715000"/>
            <a:ext cx="145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2 – 50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m</a:t>
            </a:r>
          </a:p>
        </p:txBody>
      </p:sp>
      <p:pic>
        <p:nvPicPr>
          <p:cNvPr id="33805" name="Picture 13" descr="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46113"/>
            <a:ext cx="1981200" cy="1487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58838" y="1079500"/>
            <a:ext cx="1820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bacterioplankton</a:t>
            </a:r>
          </a:p>
          <a:p>
            <a:pPr algn="ctr"/>
            <a:r>
              <a:rPr lang="en-US" sz="1600" b="1"/>
              <a:t>phytoplankton</a:t>
            </a:r>
          </a:p>
          <a:p>
            <a:pPr algn="ctr"/>
            <a:r>
              <a:rPr lang="en-US" sz="1600" b="1"/>
              <a:t>zooplankton</a:t>
            </a: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914400" y="609600"/>
            <a:ext cx="1752600" cy="1676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1219200" y="762000"/>
            <a:ext cx="106680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09" name="Picture 17" descr="CAAFODG1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932363"/>
            <a:ext cx="1524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8" descr="microbes-1-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088" y="4932363"/>
            <a:ext cx="15605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Vi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932363"/>
            <a:ext cx="1905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4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03" y="429636"/>
            <a:ext cx="2705100" cy="389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331" y="204344"/>
            <a:ext cx="2794000" cy="4241800"/>
          </a:xfrm>
          <a:prstGeom prst="rect">
            <a:avLst/>
          </a:prstGeom>
        </p:spPr>
      </p:pic>
      <p:sp>
        <p:nvSpPr>
          <p:cNvPr id="16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4446588"/>
            <a:ext cx="4038600" cy="2108200"/>
          </a:xfrm>
        </p:spPr>
        <p:txBody>
          <a:bodyPr/>
          <a:lstStyle/>
          <a:p>
            <a:r>
              <a:rPr lang="en-US" dirty="0"/>
              <a:t>Microbial 1° production</a:t>
            </a:r>
          </a:p>
          <a:p>
            <a:r>
              <a:rPr lang="en-US" dirty="0"/>
              <a:t>Grazer community</a:t>
            </a:r>
          </a:p>
          <a:p>
            <a:r>
              <a:rPr lang="en-US" dirty="0"/>
              <a:t>Short food chains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half" idx="1"/>
          </p:nvPr>
        </p:nvSpPr>
        <p:spPr>
          <a:xfrm>
            <a:off x="4682066" y="4429658"/>
            <a:ext cx="4038600" cy="210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Plant 1° production</a:t>
            </a:r>
          </a:p>
          <a:p>
            <a:r>
              <a:rPr lang="en-US" dirty="0"/>
              <a:t>Decomposer community</a:t>
            </a:r>
          </a:p>
          <a:p>
            <a:r>
              <a:rPr lang="en-US" dirty="0"/>
              <a:t>Long food chains</a:t>
            </a:r>
          </a:p>
          <a:p>
            <a:r>
              <a:rPr lang="en-US" dirty="0"/>
              <a:t>Microbes “unlock” C from plant polymers</a:t>
            </a:r>
          </a:p>
        </p:txBody>
      </p:sp>
    </p:spTree>
    <p:extLst>
      <p:ext uri="{BB962C8B-B14F-4D97-AF65-F5344CB8AC3E}">
        <p14:creationId xmlns:p14="http://schemas.microsoft.com/office/powerpoint/2010/main" val="30581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0"/>
            <a:ext cx="5991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8" y="6507162"/>
            <a:ext cx="46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Buchan et al 2014 Nature Reviews Microbiology</a:t>
            </a:r>
          </a:p>
        </p:txBody>
      </p:sp>
    </p:spTree>
    <p:extLst>
      <p:ext uri="{BB962C8B-B14F-4D97-AF65-F5344CB8AC3E}">
        <p14:creationId xmlns:p14="http://schemas.microsoft.com/office/powerpoint/2010/main" val="9880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all viruses bad?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877244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0082" y="6538522"/>
            <a:ext cx="4647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www.the-scientist.com</a:t>
            </a:r>
            <a:r>
              <a:rPr lang="en-US" sz="1400" dirty="0">
                <a:solidFill>
                  <a:schemeClr val="bg1"/>
                </a:solidFill>
              </a:rPr>
              <a:t>/July2013/</a:t>
            </a:r>
            <a:r>
              <a:rPr lang="en-US" sz="1400" dirty="0" err="1">
                <a:solidFill>
                  <a:schemeClr val="bg1"/>
                </a:solidFill>
              </a:rPr>
              <a:t>virus_infograph.pdf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2015 CMORE Agouron Repeta Lecture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6F33-948F-EC49-80FC-9D1DC1CD015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50" y="1221579"/>
            <a:ext cx="4968876" cy="476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50" y="422633"/>
            <a:ext cx="2323889" cy="39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067" y="913802"/>
            <a:ext cx="4185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Nature reviews in microbiology v 8 (August 2010) p 593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281" y="1335934"/>
            <a:ext cx="3564254" cy="46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95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Office Theme</vt:lpstr>
      <vt:lpstr>THE SEA MICROBES</vt:lpstr>
      <vt:lpstr>PowerPoint Presentation</vt:lpstr>
      <vt:lpstr>PowerPoint Presentation</vt:lpstr>
      <vt:lpstr>Are all viruses bad?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drepeta</dc:creator>
  <cp:lastModifiedBy>Fulweiler, Robinson W</cp:lastModifiedBy>
  <cp:revision>68</cp:revision>
  <dcterms:created xsi:type="dcterms:W3CDTF">2014-05-28T06:04:21Z</dcterms:created>
  <dcterms:modified xsi:type="dcterms:W3CDTF">2019-04-02T21:08:09Z</dcterms:modified>
</cp:coreProperties>
</file>