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80" r:id="rId3"/>
    <p:sldId id="283" r:id="rId4"/>
    <p:sldId id="256" r:id="rId5"/>
    <p:sldId id="261" r:id="rId6"/>
    <p:sldId id="266" r:id="rId7"/>
    <p:sldId id="264" r:id="rId8"/>
    <p:sldId id="267" r:id="rId9"/>
    <p:sldId id="269" r:id="rId10"/>
    <p:sldId id="265" r:id="rId11"/>
    <p:sldId id="271" r:id="rId12"/>
    <p:sldId id="270" r:id="rId13"/>
    <p:sldId id="263" r:id="rId14"/>
    <p:sldId id="258" r:id="rId15"/>
    <p:sldId id="260" r:id="rId16"/>
    <p:sldId id="272" r:id="rId17"/>
    <p:sldId id="268" r:id="rId18"/>
    <p:sldId id="273" r:id="rId19"/>
    <p:sldId id="262" r:id="rId20"/>
    <p:sldId id="281" r:id="rId21"/>
    <p:sldId id="282" r:id="rId22"/>
    <p:sldId id="279" r:id="rId23"/>
    <p:sldId id="276" r:id="rId24"/>
    <p:sldId id="274" r:id="rId25"/>
    <p:sldId id="277" r:id="rId26"/>
    <p:sldId id="278" r:id="rId27"/>
    <p:sldId id="25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84523" autoAdjust="0"/>
  </p:normalViewPr>
  <p:slideViewPr>
    <p:cSldViewPr snapToGrid="0" showGuides="1">
      <p:cViewPr>
        <p:scale>
          <a:sx n="50" d="100"/>
          <a:sy n="50" d="100"/>
        </p:scale>
        <p:origin x="912" y="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3-410A-A530-05ACBB7F70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3-410A-A530-05ACBB7F70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93-410A-A530-05ACBB7F7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8607520"/>
        <c:axId val="688817696"/>
        <c:axId val="654875664"/>
      </c:bar3DChart>
      <c:catAx>
        <c:axId val="68860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8817696"/>
        <c:crosses val="autoZero"/>
        <c:auto val="1"/>
        <c:lblAlgn val="ctr"/>
        <c:lblOffset val="100"/>
        <c:noMultiLvlLbl val="0"/>
      </c:catAx>
      <c:valAx>
        <c:axId val="688817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8607520"/>
        <c:crosses val="autoZero"/>
        <c:crossBetween val="between"/>
      </c:valAx>
      <c:serAx>
        <c:axId val="654875664"/>
        <c:scaling>
          <c:orientation val="minMax"/>
        </c:scaling>
        <c:delete val="0"/>
        <c:axPos val="b"/>
        <c:majorTickMark val="out"/>
        <c:minorTickMark val="none"/>
        <c:tickLblPos val="nextTo"/>
        <c:crossAx val="68881769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8089752114319043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50%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01-4F2E-BC29-4C493F563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414240"/>
        <c:axId val="212414632"/>
        <c:axId val="0"/>
      </c:bar3DChart>
      <c:catAx>
        <c:axId val="21241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212414632"/>
        <c:crosses val="autoZero"/>
        <c:auto val="1"/>
        <c:lblAlgn val="ctr"/>
        <c:lblOffset val="100"/>
        <c:noMultiLvlLbl val="0"/>
      </c:catAx>
      <c:valAx>
        <c:axId val="212414632"/>
        <c:scaling>
          <c:orientation val="minMax"/>
          <c:min val="0"/>
        </c:scaling>
        <c:delete val="0"/>
        <c:axPos val="l"/>
        <c:numFmt formatCode="0%" sourceLinked="1"/>
        <c:majorTickMark val="out"/>
        <c:minorTickMark val="none"/>
        <c:tickLblPos val="none"/>
        <c:spPr>
          <a:ln w="6350">
            <a:noFill/>
          </a:ln>
        </c:spPr>
        <c:crossAx val="212414240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xMode val="edge"/>
          <c:yMode val="edge"/>
          <c:x val="8.3333333333333332E-3"/>
          <c:y val="7.160493827160494E-2"/>
          <c:w val="0.9916666666666667"/>
          <c:h val="0.8089752114319043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Sheet1!$A$1:$A$5</c:f>
              <c:strCache>
                <c:ptCount val="5"/>
                <c:pt idx="0">
                  <c:v>Storm surge</c:v>
                </c:pt>
                <c:pt idx="1">
                  <c:v>Wind</c:v>
                </c:pt>
                <c:pt idx="2">
                  <c:v>Rain</c:v>
                </c:pt>
                <c:pt idx="3">
                  <c:v>Bad reporting</c:v>
                </c:pt>
                <c:pt idx="4">
                  <c:v>Sharks on land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0F-4B6A-AC07-C94177ABCD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414240"/>
        <c:axId val="212414632"/>
        <c:axId val="0"/>
      </c:bar3DChart>
      <c:catAx>
        <c:axId val="21241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>
            <a:noFill/>
          </a:ln>
        </c:spPr>
        <c:crossAx val="212414632"/>
        <c:crosses val="autoZero"/>
        <c:auto val="1"/>
        <c:lblAlgn val="ctr"/>
        <c:lblOffset val="100"/>
        <c:noMultiLvlLbl val="0"/>
      </c:catAx>
      <c:valAx>
        <c:axId val="212414632"/>
        <c:scaling>
          <c:orientation val="minMax"/>
          <c:min val="0"/>
        </c:scaling>
        <c:delete val="0"/>
        <c:axPos val="l"/>
        <c:numFmt formatCode="0%" sourceLinked="1"/>
        <c:majorTickMark val="out"/>
        <c:minorTickMark val="none"/>
        <c:tickLblPos val="none"/>
        <c:spPr>
          <a:ln w="6350">
            <a:noFill/>
          </a:ln>
        </c:spPr>
        <c:crossAx val="212414240"/>
        <c:crosses val="autoZero"/>
        <c:crossBetween val="between"/>
      </c:valAx>
    </c:plotArea>
    <c:plotVisOnly val="1"/>
    <c:dispBlanksAs val="span"/>
    <c:showDLblsOverMax val="0"/>
  </c:chart>
  <c:spPr>
    <a:noFill/>
    <a:ln w="6350">
      <a:noFill/>
    </a:ln>
  </c:spPr>
  <c:txPr>
    <a:bodyPr/>
    <a:lstStyle/>
    <a:p>
      <a:pPr>
        <a:defRPr sz="1800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5A63C-9EF3-4B52-8A9E-C97A8A56B0F7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82A20-F70B-446B-BA62-935A0F491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</a:t>
            </a:r>
            <a:r>
              <a:rPr lang="en-US" baseline="0" dirty="0" smtClean="0"/>
              <a:t> force winds are higher than the speed limit of many states in the U.S.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4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Ocean temperatures must be in excess of 26C (79 F).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9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3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https://ocean.si.edu/planet-ocean/waves-storms-tsunamis/what-fuels-hurricane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3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Hurricanes for</a:t>
            </a:r>
            <a:r>
              <a:rPr lang="en-US" baseline="0" dirty="0" smtClean="0"/>
              <a:t> the North Atlantic start as thunderstorms off of Africa…..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https://www.nhc.noaa.gov/</a:t>
            </a:r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path to a hurricane then – is thunderstorm, tropical depression, tropical storm, then hurricane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9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9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1 day 20 billion metric tons of water can fall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can</a:t>
            </a:r>
            <a:r>
              <a:rPr lang="en-US" altLang="en-US" sz="12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 5 to 40 km per hour (3-25 mph)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9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Sources: North Carolina Department of Environmental Quality; South Carolina Department of Health and Environmental Control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ash ponds: “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contains heavy metals like arsenic, lead, mercury and selenium, which are linked to respiratory illnesses and cancer.”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A20-F70B-446B-BA62-935A0F491AD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1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2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7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30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426293006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487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6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6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7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7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2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5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5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3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1B4BC-8243-4BCA-9E32-9FE119423505}" type="datetimeFigureOut">
              <a:rPr lang="en-US" smtClean="0"/>
              <a:t>9/14/2018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A717-9F11-487B-B684-C9A138535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Djg4XQVPHw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3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83bnlD_P4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RkXPuGAHk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8" y="0"/>
            <a:ext cx="8511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99362" y="4790365"/>
            <a:ext cx="10373438" cy="15012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IN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pressure cell</a:t>
            </a:r>
          </a:p>
          <a:p>
            <a:pPr eaLnBrk="1" hangingPunct="1"/>
            <a:r>
              <a:rPr lang="en-IN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Winds feed water </a:t>
            </a:r>
            <a:r>
              <a:rPr lang="en-IN" alt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vapor</a:t>
            </a:r>
            <a:r>
              <a:rPr lang="en-IN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IN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rises, low pressure deepens</a:t>
            </a:r>
          </a:p>
          <a:p>
            <a:pPr eaLnBrk="1" hangingPunct="1"/>
            <a:r>
              <a:rPr lang="en-IN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develops</a:t>
            </a:r>
          </a:p>
          <a:p>
            <a:pPr eaLnBrk="1" hangingPunct="1"/>
            <a:r>
              <a:rPr lang="en-IN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wind speed above, so storms aren’t broken apart</a:t>
            </a:r>
            <a:endParaRPr lang="en-I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Image result for thunderstorms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11" y="176426"/>
            <a:ext cx="8811978" cy="44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5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7873" y="1676748"/>
            <a:ext cx="4191002" cy="371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 typically less than 200 km (124 miles)</a:t>
            </a:r>
          </a:p>
          <a:p>
            <a:pPr lvl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hurricanes can be 800 km (500 miles) </a:t>
            </a:r>
          </a:p>
          <a:p>
            <a:pPr eaLnBrk="1" hangingPunct="1"/>
            <a:r>
              <a:rPr lang="en-IN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 of the hurricane</a:t>
            </a:r>
          </a:p>
          <a:p>
            <a:pPr lvl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pressure </a:t>
            </a:r>
            <a:r>
              <a:rPr lang="en-IN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lang="en-IN" alt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 rain bands with intense rainfall and thunderstorms</a:t>
            </a:r>
            <a:endParaRPr lang="en-I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9910" y="191068"/>
            <a:ext cx="3281212" cy="579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IN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Anatomy</a:t>
            </a:r>
          </a:p>
        </p:txBody>
      </p:sp>
      <p:pic>
        <p:nvPicPr>
          <p:cNvPr id="13314" name="Picture 2" descr="Image result for hurricane anatom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9"/>
          <a:stretch/>
        </p:blipFill>
        <p:spPr bwMode="auto">
          <a:xfrm>
            <a:off x="4473591" y="770504"/>
            <a:ext cx="7386313" cy="55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5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weather map of high and low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0" y="567061"/>
            <a:ext cx="10175780" cy="572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4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rica 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3" y="156230"/>
            <a:ext cx="11636514" cy="65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5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hc.noaa.gov/xgtwo/two_atl_0d0.png?141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63" y="296163"/>
            <a:ext cx="9382873" cy="626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0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Djg4XQVPH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9830" y="758414"/>
            <a:ext cx="9972339" cy="5609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830" y="30121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formation overview: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8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saffir simpson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5" y="419802"/>
            <a:ext cx="11518710" cy="60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46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89" y="282895"/>
            <a:ext cx="10723221" cy="629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333" b="6667"/>
          <a:stretch/>
        </p:blipFill>
        <p:spPr>
          <a:xfrm>
            <a:off x="342900" y="163115"/>
            <a:ext cx="11506200" cy="6112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900" y="6351984"/>
            <a:ext cx="2117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https://col.st/e3Ayk</a:t>
            </a:r>
          </a:p>
        </p:txBody>
      </p:sp>
    </p:spTree>
    <p:extLst>
      <p:ext uri="{BB962C8B-B14F-4D97-AF65-F5344CB8AC3E}">
        <p14:creationId xmlns:p14="http://schemas.microsoft.com/office/powerpoint/2010/main" val="352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2261" y="1431934"/>
            <a:ext cx="3048000" cy="22794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winds</a:t>
            </a:r>
          </a:p>
          <a:p>
            <a:pPr eaLnBrk="1" hangingPunct="1"/>
            <a:endParaRPr lang="en-IN" alt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Intense </a:t>
            </a:r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</a:p>
          <a:p>
            <a:pPr eaLnBrk="1" hangingPunct="1"/>
            <a:endParaRPr lang="en-IN" alt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I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surge </a:t>
            </a:r>
            <a:endParaRPr lang="en-I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799" y="135738"/>
            <a:ext cx="9144000" cy="579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Destruction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135738"/>
            <a:ext cx="6589356" cy="637867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1054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atu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4949"/>
            <a:ext cx="5715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aturn mo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1876423"/>
            <a:ext cx="5520268" cy="31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027" y="495300"/>
            <a:ext cx="556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from last class: Are all moons like our moon?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0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urricane 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52586"/>
            <a:ext cx="10790238" cy="674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15963" y="192888"/>
            <a:ext cx="9144000" cy="579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 can exceed 2.5 cm (1 in) an hour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9313" y="5370122"/>
            <a:ext cx="9010650" cy="12783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rain, as well as spray from waves helps to remove friction between the atmosphere and the sea – allowing the storm to move easier, faster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urricane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7150"/>
            <a:ext cx="10085387" cy="67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00150" y="5731013"/>
            <a:ext cx="9010650" cy="82218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this low pressure, a dome of water can be formed up to 1 m (3.3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 the open sea….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192888"/>
            <a:ext cx="9144000" cy="579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surge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t showing record-braking high water levels in Beaufort, Louisi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2" y="133350"/>
            <a:ext cx="8969375" cy="653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7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5742663"/>
              </p:ext>
            </p:extLst>
          </p:nvPr>
        </p:nvGraphicFramePr>
        <p:xfrm>
          <a:off x="6032500" y="1714500"/>
          <a:ext cx="6096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damaging part of a hurricane is its: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surge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 reporting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Sharks on land</a:t>
            </a:r>
          </a:p>
        </p:txBody>
      </p:sp>
      <p:sp>
        <p:nvSpPr>
          <p:cNvPr id="5" name="CAI1"/>
          <p:cNvSpPr/>
          <p:nvPr>
            <p:custDataLst>
              <p:tags r:id="rId4"/>
            </p:custDataLst>
          </p:nvPr>
        </p:nvSpPr>
        <p:spPr>
          <a:xfrm>
            <a:off x="116958" y="1425575"/>
            <a:ext cx="1010093" cy="800100"/>
          </a:xfrm>
          <a:prstGeom prst="star5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55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83bnlD_P4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9700" y="1017389"/>
            <a:ext cx="9372600" cy="5272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231" y="190501"/>
            <a:ext cx="949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Surge – location matters because of shoreline geography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4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00187"/>
            <a:ext cx="4204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Bangladesh in 1970 – 12 m (40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Katrina and Rita – 8 m (25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4799" y="135738"/>
            <a:ext cx="9144000" cy="579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 Surges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RkXPuGAHk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32734" y="1500187"/>
            <a:ext cx="7899401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01.nyt.com/newsgraphics/2018/09/12/hurricane-florence-environment/5b6fc9b51e9da8419c7fac2058513e9657b5f660/pig_farms-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412088"/>
            <a:ext cx="4016374" cy="41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41895" y="4909855"/>
            <a:ext cx="2533651" cy="5500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 Farms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tatic01.nyt.com/newsgraphics/2018/09/12/hurricane-florence-environment/5b6fc9b51e9da8419c7fac2058513e9657b5f660/coal_ash-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412089"/>
            <a:ext cx="3518619" cy="41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72101" y="4978810"/>
            <a:ext cx="3162300" cy="5500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 Ash Ponds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tatic01.nyt.com/newsgraphics/2018/09/12/hurricane-florence-environment/5b6fc9b51e9da8419c7fac2058513e9657b5f660/superfund-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95" y="1412088"/>
            <a:ext cx="3526705" cy="405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37997" y="4917737"/>
            <a:ext cx="3162300" cy="5500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Superfund sites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6" y="6235564"/>
            <a:ext cx="1039096" cy="4509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04799" y="135738"/>
            <a:ext cx="9144000" cy="5794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dangers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8795" y="792941"/>
            <a:ext cx="8423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video.nationalgeographic.com/video/101-videos/hurricanes-101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1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5389145"/>
              </p:ext>
            </p:extLst>
          </p:nvPr>
        </p:nvGraphicFramePr>
        <p:xfrm>
          <a:off x="6032500" y="1714500"/>
          <a:ext cx="6096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you been in a hurricane before?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2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71125" y="6400800"/>
            <a:ext cx="2181046" cy="369332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Florence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487" y="1025549"/>
            <a:ext cx="9778702" cy="2616101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Cyclone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the scientific name for these 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comes from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Huracan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the Caribbean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Taino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people’s god of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Typhoons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from the Chinese word for “great wind”: Tai-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Cyclones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Indian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Willi-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willis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Australia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487" y="294028"/>
            <a:ext cx="6655861" cy="52322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different names for the same storm: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2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487" y="294028"/>
            <a:ext cx="8901283" cy="52322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When’s a hurricane a hurricane? – all about wind speed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3487" y="1025549"/>
            <a:ext cx="11520543" cy="3826150"/>
            <a:chOff x="333487" y="1025549"/>
            <a:chExt cx="11520543" cy="3826150"/>
          </a:xfrm>
        </p:grpSpPr>
        <p:sp>
          <p:nvSpPr>
            <p:cNvPr id="5" name="TextBox 4"/>
            <p:cNvSpPr txBox="1"/>
            <p:nvPr/>
          </p:nvSpPr>
          <p:spPr>
            <a:xfrm>
              <a:off x="333487" y="1025549"/>
              <a:ext cx="9778702" cy="646331"/>
            </a:xfrm>
            <a:prstGeom prst="rect">
              <a:avLst/>
            </a:prstGeom>
            <a:solidFill>
              <a:schemeClr val="bg1">
                <a:lumMod val="95000"/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Winds of at least 119 km per hour (74 mph)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4" name="Picture 2" descr="Image result for average us highway speed lim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546" y="1574780"/>
              <a:ext cx="7072484" cy="3276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0" y="5135700"/>
            <a:ext cx="8217127" cy="1722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IN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Tropical Depression</a:t>
            </a:r>
          </a:p>
          <a:p>
            <a:pPr lvl="1" eaLnBrk="1" hangingPunct="1"/>
            <a:r>
              <a:rPr lang="en-IN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Winds less than 61 km/hour (38 miles/hour)</a:t>
            </a:r>
          </a:p>
          <a:p>
            <a:pPr eaLnBrk="1" hangingPunct="1"/>
            <a:r>
              <a:rPr lang="en-IN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Tropical Storm</a:t>
            </a:r>
          </a:p>
          <a:p>
            <a:pPr lvl="1" eaLnBrk="1" hangingPunct="1"/>
            <a:r>
              <a:rPr lang="en-IN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Winds 61–120 km/hour (38–74 miles/hour) </a:t>
            </a:r>
          </a:p>
        </p:txBody>
      </p:sp>
    </p:spTree>
    <p:extLst>
      <p:ext uri="{BB962C8B-B14F-4D97-AF65-F5344CB8AC3E}">
        <p14:creationId xmlns:p14="http://schemas.microsoft.com/office/powerpoint/2010/main" val="249099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ospo.noaa.gov/data/sst/anomaly/2018/anomnight.9.13.20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23220"/>
            <a:ext cx="111823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796" y="0"/>
            <a:ext cx="7475701" cy="52322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drives a hurricane?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Ocean temperature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2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90214" y="5071741"/>
            <a:ext cx="37840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variation in the atmosphere: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Rises! – so warm air rises….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air – dense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sinks!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D:\CH06\FG06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63" y="885193"/>
            <a:ext cx="5876476" cy="38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www.kettlesntoasters.co.uk/wp-content/plugins/wp-o-matic/cache/de5c8_Boiling-Water-Tea-Kettle-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06" y="885193"/>
            <a:ext cx="46434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07763" y="4847593"/>
            <a:ext cx="43820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– more water vapor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air – less water vapor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99380"/>
            <a:ext cx="466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Basics of Atmospheric Circulation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9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599" y="184150"/>
            <a:ext cx="11508475" cy="4709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Pressure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599" y="797257"/>
            <a:ext cx="11849670" cy="63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column of cool, dense air causes high pressure at the surface, which will lead to sinking air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 of warm, less dense air causes low pressure at the surface, which will lead to rising air</a:t>
            </a:r>
          </a:p>
        </p:txBody>
      </p:sp>
      <p:pic>
        <p:nvPicPr>
          <p:cNvPr id="4" name="Picture 8" descr="06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"/>
          <a:stretch>
            <a:fillRect/>
          </a:stretch>
        </p:blipFill>
        <p:spPr bwMode="auto">
          <a:xfrm>
            <a:off x="1828800" y="2346373"/>
            <a:ext cx="8534400" cy="414655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4"/>
          <p:cNvSpPr/>
          <p:nvPr/>
        </p:nvSpPr>
        <p:spPr>
          <a:xfrm>
            <a:off x="7670041" y="3193576"/>
            <a:ext cx="764275" cy="682388"/>
          </a:xfrm>
          <a:prstGeom prst="ellipse">
            <a:avLst/>
          </a:prstGeom>
          <a:solidFill>
            <a:srgbClr val="FFFF00">
              <a:alpha val="23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22174" y="3318681"/>
            <a:ext cx="884831" cy="682388"/>
          </a:xfrm>
          <a:prstGeom prst="ellipse">
            <a:avLst/>
          </a:prstGeom>
          <a:solidFill>
            <a:srgbClr val="FF0066">
              <a:alpha val="2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6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618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and High and Low Pressure Systems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mage result for weather map of high and low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7" y="461665"/>
            <a:ext cx="7589979" cy="60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9558" y="2551837"/>
            <a:ext cx="4012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pressure – typically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w/ dry, sunny weather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 pressure – typically associated with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ain or snow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4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27fbb3db-cc52-4c07-a931-e1fd7447f57d"/>
  <p:tag name="WASPOLLED" val="46DAEFCE94B340FBBDD98CC1C9EB01DB"/>
  <p:tag name="TPVERSION" val="6"/>
  <p:tag name="TPFULLVERSION" val="7.5.8.4"/>
  <p:tag name="PPTVERSION" val="16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AB8C04BDF81549DFB5CA5697C56D2B80&lt;/guid&gt;&#10;        &lt;description /&gt;&#10;        &lt;date&gt;9/14/2018 2:14:3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BC0B2FC54BA494D9334110B7D55724C&lt;/guid&gt;&#10;            &lt;repollguid&gt;E62AFA039DFB473CBEA30A33521601A9&lt;/repollguid&gt;&#10;            &lt;sourceid&gt;83355176BD5E48C7955FDF22870F68CA&lt;/sourceid&gt;&#10;            &lt;questiontext&gt;Have you been in a hurricane befor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58EFA52433F4D8590128AA4B5000008&lt;/guid&gt;&#10;                    &lt;answertext&gt;Yes&lt;/answertext&gt;&#10;                    &lt;valuetype&gt;0&lt;/valuetype&gt;&#10;                &lt;/answer&gt;&#10;                &lt;answer&gt;&#10;                    &lt;guid&gt;940F40568B4543D4AC713C1CD4033C80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4FCB0B1F16A490DA07DA55A96FD600E&lt;/guid&gt;&#10;        &lt;description /&gt;&#10;        &lt;date&gt;9/14/2018 12:40:15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7523931E16D43C2AE9972B680F6B3F0&lt;/guid&gt;&#10;            &lt;repollguid&gt;7B9A44DBB2BE4CA58D2B7D31DE8C024D&lt;/repollguid&gt;&#10;            &lt;sourceid&gt;285CCA50FE9940D08ABB2A1BF844FC1C&lt;/sourceid&gt;&#10;            &lt;questiontext&gt;The most damaging part of a hurricane is its: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717556E4C9464698BFE577D5FB0F9C11&lt;/guid&gt;&#10;                    &lt;answertext&gt;Storm surge&lt;/answertext&gt;&#10;                    &lt;valuetype&gt;1&lt;/valuetype&gt;&#10;                &lt;/answer&gt;&#10;                &lt;answer&gt;&#10;                    &lt;guid&gt;743DB0FDD80A4032B388BDE75AC9A557&lt;/guid&gt;&#10;                    &lt;answertext&gt;Wind&lt;/answertext&gt;&#10;                    &lt;valuetype&gt;-1&lt;/valuetype&gt;&#10;                &lt;/answer&gt;&#10;                &lt;answer&gt;&#10;                    &lt;guid&gt;01CE4114E36C43F892B8D9B3AD960383&lt;/guid&gt;&#10;                    &lt;answertext&gt;Rain&lt;/answertext&gt;&#10;                    &lt;valuetype&gt;-1&lt;/valuetype&gt;&#10;                &lt;/answer&gt;&#10;                &lt;answer&gt;&#10;                    &lt;guid&gt;48D1385767DB4F3F9BB1A33E2D6071C2&lt;/guid&gt;&#10;                    &lt;answertext&gt;Bad reporting&lt;/answertext&gt;&#10;                    &lt;valuetype&gt;-1&lt;/valuetype&gt;&#10;                &lt;/answer&gt;&#10;                &lt;answer&gt;&#10;                    &lt;guid&gt;27B1B863E9FE47E3A10D6ED18ABD97F2&lt;/guid&gt;&#10;                    &lt;answertext&gt;Sharks on land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560</Words>
  <Application>Microsoft Office PowerPoint</Application>
  <PresentationFormat>Widescreen</PresentationFormat>
  <Paragraphs>98</Paragraphs>
  <Slides>27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Have you been in a hurricane before?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most damaging part of a hurricane is its:</vt:lpstr>
      <vt:lpstr>PowerPoint Presentation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Fulweiler, Robinson W</cp:lastModifiedBy>
  <cp:revision>25</cp:revision>
  <dcterms:created xsi:type="dcterms:W3CDTF">2018-09-13T13:58:06Z</dcterms:created>
  <dcterms:modified xsi:type="dcterms:W3CDTF">2018-09-14T18:15:14Z</dcterms:modified>
</cp:coreProperties>
</file>